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59" r:id="rId4"/>
    <p:sldId id="257" r:id="rId5"/>
    <p:sldId id="262" r:id="rId6"/>
    <p:sldId id="261" r:id="rId7"/>
    <p:sldId id="258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3727"/>
    <a:srgbClr val="AA2F20"/>
    <a:srgbClr val="B5392D"/>
    <a:srgbClr val="AC3424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146" autoAdjust="0"/>
  </p:normalViewPr>
  <p:slideViewPr>
    <p:cSldViewPr snapToGrid="0">
      <p:cViewPr varScale="1">
        <p:scale>
          <a:sx n="97" d="100"/>
          <a:sy n="97" d="100"/>
        </p:scale>
        <p:origin x="3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3B408-188A-4703-8CD9-F9258244E9EF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DCBFB-C5BA-4B82-9B19-11DF28B6A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4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yourself, have </a:t>
            </a:r>
            <a:r>
              <a:rPr lang="en-US" dirty="0" err="1"/>
              <a:t>andy</a:t>
            </a:r>
            <a:r>
              <a:rPr lang="en-US" dirty="0"/>
              <a:t> introduce himself</a:t>
            </a:r>
          </a:p>
          <a:p>
            <a:r>
              <a:rPr lang="en-US" dirty="0"/>
              <a:t>Who has experience with </a:t>
            </a:r>
            <a:r>
              <a:rPr lang="en-US" dirty="0" err="1"/>
              <a:t>Dming</a:t>
            </a:r>
            <a:r>
              <a:rPr lang="en-US" dirty="0"/>
              <a:t>, who has experience playing</a:t>
            </a:r>
          </a:p>
          <a:p>
            <a:r>
              <a:rPr lang="en-US" dirty="0"/>
              <a:t>Who’s here from critical role, it will be NOTHING like that</a:t>
            </a:r>
          </a:p>
          <a:p>
            <a:r>
              <a:rPr lang="en-US" dirty="0"/>
              <a:t>Why do we dm? for fun, sometimes somebody has to dm but it’s important to find your fun</a:t>
            </a:r>
          </a:p>
          <a:p>
            <a:r>
              <a:rPr lang="en-US" dirty="0"/>
              <a:t>You don’t actually need someone to teach you how to dm, but it can help to have more fun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37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yourself, have </a:t>
            </a:r>
            <a:r>
              <a:rPr lang="en-US" dirty="0" err="1"/>
              <a:t>andy</a:t>
            </a:r>
            <a:r>
              <a:rPr lang="en-US" dirty="0"/>
              <a:t> introduce himself</a:t>
            </a:r>
          </a:p>
          <a:p>
            <a:r>
              <a:rPr lang="en-US" dirty="0"/>
              <a:t>Who has experience with </a:t>
            </a:r>
            <a:r>
              <a:rPr lang="en-US" dirty="0" err="1"/>
              <a:t>Dming</a:t>
            </a:r>
            <a:r>
              <a:rPr lang="en-US" dirty="0"/>
              <a:t>, who has experience playing</a:t>
            </a:r>
          </a:p>
          <a:p>
            <a:r>
              <a:rPr lang="en-US" dirty="0"/>
              <a:t>Who’s here from critical role, it will be NOTHING like that</a:t>
            </a:r>
          </a:p>
          <a:p>
            <a:r>
              <a:rPr lang="en-US" dirty="0"/>
              <a:t>Why do we dm? for fun, sometimes somebody has to dm but it’s important to find your fun</a:t>
            </a:r>
          </a:p>
          <a:p>
            <a:r>
              <a:rPr lang="en-US" dirty="0"/>
              <a:t>You don’t actually need someone to teach you how to dm, but it can help to have more fun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7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play </a:t>
            </a:r>
            <a:r>
              <a:rPr lang="en-US" dirty="0" err="1"/>
              <a:t>dnd</a:t>
            </a:r>
            <a:endParaRPr lang="en-US" dirty="0"/>
          </a:p>
          <a:p>
            <a:r>
              <a:rPr lang="en-US" dirty="0"/>
              <a:t>Benefits, creativity/imagination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Balance that works for your group</a:t>
            </a:r>
          </a:p>
          <a:p>
            <a:r>
              <a:rPr lang="en-US" dirty="0"/>
              <a:t>Miniatures and grids can help but theater of the mind works too</a:t>
            </a:r>
          </a:p>
          <a:p>
            <a:r>
              <a:rPr lang="en-US" dirty="0"/>
              <a:t>Lots of rules for overland travel and random encounters exist but they should serve the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6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want: story/gameplay (make sure players agree)</a:t>
            </a:r>
          </a:p>
          <a:p>
            <a:r>
              <a:rPr lang="en-US" dirty="0"/>
              <a:t>What do you not want: lines/veils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6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tone and what you want, make sure everyone is on the same page</a:t>
            </a:r>
          </a:p>
          <a:p>
            <a:r>
              <a:rPr lang="en-US" dirty="0"/>
              <a:t>Tell the COOPERATIVE story that you want to tell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9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rules, they are the agreed upon reality</a:t>
            </a:r>
            <a:br>
              <a:rPr lang="en-US" dirty="0"/>
            </a:br>
            <a:r>
              <a:rPr lang="en-US" dirty="0"/>
              <a:t>You don’t need to know all the rules</a:t>
            </a:r>
          </a:p>
          <a:p>
            <a:r>
              <a:rPr lang="en-US" dirty="0"/>
              <a:t>You (the DM) have final say</a:t>
            </a:r>
          </a:p>
          <a:p>
            <a:r>
              <a:rPr lang="en-US" dirty="0"/>
              <a:t>Rule of fun</a:t>
            </a:r>
          </a:p>
          <a:p>
            <a:r>
              <a:rPr lang="en-US" dirty="0"/>
              <a:t>Rule of cool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Game balance is not real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use published areas, make up your own, steal from other settings</a:t>
            </a:r>
          </a:p>
          <a:p>
            <a:r>
              <a:rPr lang="en-US" dirty="0"/>
              <a:t>Build from the bottom up or from the top down</a:t>
            </a:r>
          </a:p>
          <a:p>
            <a:r>
              <a:rPr lang="en-US" dirty="0"/>
              <a:t>Make the world alive, often that means focusing on NPCs</a:t>
            </a:r>
          </a:p>
          <a:p>
            <a:r>
              <a:rPr lang="en-US" dirty="0"/>
              <a:t>Simple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9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for tools any of them might have heard of or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0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D&amp;D sessions vs campaigns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DCBFB-C5BA-4B82-9B19-11DF28B6AE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4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96C4-8D8C-4110-8E85-667F8861B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DF1968-6C78-49C8-8605-C5E01F597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BF6B-C544-4C03-B8EB-82AAD89F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8155A-DA96-46E7-B4CD-B8644CEA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F7966-4637-4C75-9111-898A73CC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8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F3D0-84AE-48C3-AF4B-69DCE6FA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F687D-2F18-4A65-BCC4-01BABE36F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4207B-47E4-4A9B-8E70-D91A2136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3B359-C9A1-48AD-9E15-A8C86A18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C5E7-CAE8-48AC-BEB9-64F056D8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9CD870-10A2-4AC5-A3BC-CA0184E27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F6A7A-44B9-4D86-AB0E-F82AD5DA7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47998-D5E3-463B-80A4-BC4A7301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3602A-C528-49EE-99B8-77A726FE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EC17E-4843-481B-82FC-2A50CC0F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3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786E-618D-4FE5-B396-67C4E45A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586C1-FB77-437F-8481-F10C42398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A1425-1AD8-48F5-9CFB-D5BF3237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4A7A6-27D9-4813-831E-26B03501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DD51-618B-4A69-A650-9FB3752E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8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2B97-2BFF-4F5D-AC2A-6E8DC0BB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B6104-B44D-41AF-9D0B-A09943FAE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28D79-72F1-4819-98A0-9D47066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6683E-F0DD-4371-A334-E8CF42CF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66BD0-3BD0-4C90-947B-C3EE48F8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7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B734-EECA-4B8B-91EB-1675D60BA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12192-3590-4316-9191-57FBE81C1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E7EE3-689B-42B8-AADD-FF9B8011B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600A1-EAB6-4018-BD4F-A9BB2A80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89883-DE15-499B-822D-FA822610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41B25-5C04-4AB8-904E-B893A6F7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5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F065-D864-4F36-AE7E-E5D0D49EE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193F4-C76C-448A-889C-874FB1597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A4E70-2CAA-4041-BE9E-CA67B0FA2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DBD9C-AA87-4C0F-B7D3-F729FD314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8D67B4-B82B-4EDF-AF8D-B582EF96A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49DEB2-5C4D-4A0B-91C2-62DC36A9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5B1F1-B4E8-4F9E-AC44-3BF794F0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FBBD15-699C-4206-8E87-767AF325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A8E6-95F0-446F-9389-2E7E39F1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29EC2-CE20-4200-9D30-DB85053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93901-0769-45DB-BDFF-B105303B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16DF3-573B-4D89-9BEE-1C6AB3F0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A4D4CB-9A4E-49B5-8CF2-78E77FD9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416780-D5CF-456D-8B46-29B37939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B1A3C-FAD6-48EE-8332-7106046E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225F-9D99-42A2-B5A8-EE435C14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9819E-9CD4-4451-8E53-CE20020B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8068B-AC24-4BF7-832F-B5CB28652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8E2E6-8BB5-4784-A18D-595EFFEC4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54172-5C43-415C-B023-963C2684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E6B9A-CAB6-4282-B5F9-55D0DC08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3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877E-58B2-4A4D-8F6D-DF129564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4342C-4E4C-45D5-8881-088133AE2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8EF05-5606-493D-8B67-AF6E4B2C8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DAE9C-1C35-4283-B35B-983D028C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E2590-5C5A-4453-A461-D81E274E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972F6-A3A3-4EA7-8CDD-B86508B8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4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AA7C7A-3B7A-4F21-BB7E-10D5C152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829F5-A7EE-4BFA-9539-0E049A4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A000E-0B88-4C5B-B66D-5DC45E763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F0C80-5AF7-4B6B-8ACB-55F4005766F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7C70-D76A-4E1A-BCBB-CC74471BC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B87EB-B40F-4D21-9033-3C09FB200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43625-1811-4C86-87BA-30227A834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7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3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0651CA-6858-4866-B9B0-C94882F1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325" y="-4041"/>
            <a:ext cx="8965349" cy="6862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BA3A3-EE1E-42C2-BAD1-27BEA1704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D&amp;D 101: Intro to </a:t>
            </a:r>
            <a:r>
              <a:rPr lang="en-US" dirty="0" err="1">
                <a:solidFill>
                  <a:schemeClr val="bg1"/>
                </a:solidFill>
              </a:rPr>
              <a:t>Dming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AF30C-8029-4AF6-A184-61A75C903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76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A3A3-EE1E-42C2-BAD1-27BEA1704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AF30C-8029-4AF6-A184-61A75C903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2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3EC1-BACA-4B3F-9014-DE706831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D&amp;D, and what is </a:t>
            </a:r>
            <a:r>
              <a:rPr lang="en-US" dirty="0" err="1"/>
              <a:t>DMing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5514-34B4-4209-BD99-20E25E90B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hainmail (game) - Wikipedia">
            <a:extLst>
              <a:ext uri="{FF2B5EF4-FFF2-40B4-BE49-F238E27FC236}">
                <a16:creationId xmlns:a16="http://schemas.microsoft.com/office/drawing/2014/main" id="{B2FC1457-B8D8-48DA-8765-7F083AB67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38" y="1832103"/>
            <a:ext cx="3007407" cy="22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w D&amp;D Writers Fought the Satanic Panic Of The 1980s | Geek and Sundry">
            <a:extLst>
              <a:ext uri="{FF2B5EF4-FFF2-40B4-BE49-F238E27FC236}">
                <a16:creationId xmlns:a16="http://schemas.microsoft.com/office/drawing/2014/main" id="{0C866B8D-379A-4745-860A-C1BD9B2B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65" y="1825175"/>
            <a:ext cx="4531135" cy="25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abletop role-playing game - Wikipedia">
            <a:extLst>
              <a:ext uri="{FF2B5EF4-FFF2-40B4-BE49-F238E27FC236}">
                <a16:creationId xmlns:a16="http://schemas.microsoft.com/office/drawing/2014/main" id="{B7C3C27F-995D-45D9-8BBC-8F6FEB0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98" y="4371019"/>
            <a:ext cx="2876202" cy="184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7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F5D4-B6E7-45DE-B3EB-400C5D60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Combat and Roleplay</a:t>
            </a:r>
          </a:p>
        </p:txBody>
      </p:sp>
      <p:pic>
        <p:nvPicPr>
          <p:cNvPr id="6146" name="Picture 2" descr="Amazon.com: EBOOT Polyhedral 7-Die Dice Set for Dungeons and Dragons with  Black Pouch (Purple Gray): Toys &amp; Games">
            <a:extLst>
              <a:ext uri="{FF2B5EF4-FFF2-40B4-BE49-F238E27FC236}">
                <a16:creationId xmlns:a16="http://schemas.microsoft.com/office/drawing/2014/main" id="{3044E681-A03A-4662-872A-005E53EC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2559562" cy="25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mazon.com: The Original Battle Grid Game Board - 23x27 - Dry Erase Square  &amp; Hex RPG Miniatures Mat - Tabletop Role-Playing Dice Map - Portable  Reusable Dragons Gaming Dungeon: Toys &amp; Games">
            <a:extLst>
              <a:ext uri="{FF2B5EF4-FFF2-40B4-BE49-F238E27FC236}">
                <a16:creationId xmlns:a16="http://schemas.microsoft.com/office/drawing/2014/main" id="{F7F01115-AD0F-408F-A78A-08371438E6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1689612"/>
            <a:ext cx="40481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ofantasy's Map-Making Journal » hex maps">
            <a:extLst>
              <a:ext uri="{FF2B5EF4-FFF2-40B4-BE49-F238E27FC236}">
                <a16:creationId xmlns:a16="http://schemas.microsoft.com/office/drawing/2014/main" id="{4B736AB9-B602-426A-A609-469D9111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41913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mazon.com: Origin Miniatures Enemy Minions Battle Pack, 36 Unpainted  Miniatures with Protective Case, 6 Fantasy Races: Orcs, Dark Elves,  Zombies, Skeletons, Bandits, Goblins, 12 Unique Characters: Toys &amp; Games">
            <a:extLst>
              <a:ext uri="{FF2B5EF4-FFF2-40B4-BE49-F238E27FC236}">
                <a16:creationId xmlns:a16="http://schemas.microsoft.com/office/drawing/2014/main" id="{5190878C-69BC-44BA-BD57-24D5EC23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1952208"/>
            <a:ext cx="3327156" cy="320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0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FD6EA-11DD-4187-AAE4-7E5EE7E5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0</a:t>
            </a:r>
          </a:p>
        </p:txBody>
      </p:sp>
      <p:pic>
        <p:nvPicPr>
          <p:cNvPr id="2050" name="Picture 2" descr="https://upload.wikimedia.org/wikipedia/en/8/8e/Waterdeep%2C_Dragon_Heist.png">
            <a:extLst>
              <a:ext uri="{FF2B5EF4-FFF2-40B4-BE49-F238E27FC236}">
                <a16:creationId xmlns:a16="http://schemas.microsoft.com/office/drawing/2014/main" id="{1DAA8E1E-6D4B-4191-B323-08544E3ED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8"/>
            <a:ext cx="3529633" cy="45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lls of Undermountain.jpg">
            <a:extLst>
              <a:ext uri="{FF2B5EF4-FFF2-40B4-BE49-F238E27FC236}">
                <a16:creationId xmlns:a16="http://schemas.microsoft.com/office/drawing/2014/main" id="{066375A1-58AD-4E1F-8C19-5DC0CD6D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86" y="1690689"/>
            <a:ext cx="3490014" cy="45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11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2895A-B79C-4B9D-9F10-956059A4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and Veils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67F1D1B-3E3B-405B-9789-39E74A06E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s this a Kissing Book???">
            <a:extLst>
              <a:ext uri="{FF2B5EF4-FFF2-40B4-BE49-F238E27FC236}">
                <a16:creationId xmlns:a16="http://schemas.microsoft.com/office/drawing/2014/main" id="{CA156CBD-963A-4A84-9D99-CFAD4DA8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93" y="1690688"/>
            <a:ext cx="8287139" cy="45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1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3E06-9910-4F3A-A229-B538FEBC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Houserules</a:t>
            </a:r>
            <a:r>
              <a:rPr lang="en-US" dirty="0"/>
              <a:t>, Homebrew, and RAW</a:t>
            </a:r>
          </a:p>
        </p:txBody>
      </p:sp>
      <p:pic>
        <p:nvPicPr>
          <p:cNvPr id="3076" name="Picture 4" descr="role-playing « Northward Midget">
            <a:extLst>
              <a:ext uri="{FF2B5EF4-FFF2-40B4-BE49-F238E27FC236}">
                <a16:creationId xmlns:a16="http://schemas.microsoft.com/office/drawing/2014/main" id="{E6B77238-5FE3-4B21-B06C-17CF314F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2952"/>
            <a:ext cx="5141000" cy="39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ellowship of the Ring (group) | The One Wiki to Rule Them All | Fandom">
            <a:extLst>
              <a:ext uri="{FF2B5EF4-FFF2-40B4-BE49-F238E27FC236}">
                <a16:creationId xmlns:a16="http://schemas.microsoft.com/office/drawing/2014/main" id="{6414768F-3471-403E-9ACE-4A6DFA3ADE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20" y="1825625"/>
            <a:ext cx="4922280" cy="20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ne-Punch Man: The Only Other Hero as Powerful as Saitama Is [SPOILER]">
            <a:extLst>
              <a:ext uri="{FF2B5EF4-FFF2-40B4-BE49-F238E27FC236}">
                <a16:creationId xmlns:a16="http://schemas.microsoft.com/office/drawing/2014/main" id="{E8D78C82-E73A-45E9-84BB-46E10956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19" y="4020991"/>
            <a:ext cx="5053781" cy="25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57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3738-C891-4E11-8089-BAFB1575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68930-5423-42E5-8E15-245F4BB2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World of Eberron | Eberron Wiki | Fandom">
            <a:extLst>
              <a:ext uri="{FF2B5EF4-FFF2-40B4-BE49-F238E27FC236}">
                <a16:creationId xmlns:a16="http://schemas.microsoft.com/office/drawing/2014/main" id="{720B1F83-0697-4112-92A1-A10BACC2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142" y="2303792"/>
            <a:ext cx="3948858" cy="3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iddle-earth/Beleriand Map — In The Reads">
            <a:extLst>
              <a:ext uri="{FF2B5EF4-FFF2-40B4-BE49-F238E27FC236}">
                <a16:creationId xmlns:a16="http://schemas.microsoft.com/office/drawing/2014/main" id="{FF4359E0-6D11-4B13-9566-8CDAEC6C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1" y="2289862"/>
            <a:ext cx="4571642" cy="30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erelden | Dragon Age Wiki | Fandom">
            <a:extLst>
              <a:ext uri="{FF2B5EF4-FFF2-40B4-BE49-F238E27FC236}">
                <a16:creationId xmlns:a16="http://schemas.microsoft.com/office/drawing/2014/main" id="{D8B14467-42D2-453D-9EC4-94AAA24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78" y="2303792"/>
            <a:ext cx="3948858" cy="30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23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78EA-2CBE-4FE3-82A6-376B408C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Available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559A25-C059-41DF-9B86-0646FDE70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381" y="5303390"/>
            <a:ext cx="3829050" cy="904875"/>
          </a:xfrm>
          <a:prstGeom prst="rect">
            <a:avLst/>
          </a:prstGeom>
        </p:spPr>
      </p:pic>
      <p:pic>
        <p:nvPicPr>
          <p:cNvPr id="5122" name="Picture 2" descr="World Anvil Review: Lighting up the Forge – B.K. Bass, Author">
            <a:extLst>
              <a:ext uri="{FF2B5EF4-FFF2-40B4-BE49-F238E27FC236}">
                <a16:creationId xmlns:a16="http://schemas.microsoft.com/office/drawing/2014/main" id="{ADA98872-FA90-4A81-9263-F56AB930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86" y="1690688"/>
            <a:ext cx="2713703" cy="152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83CEA-1C4D-4281-8353-173FCA46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812" y="3448781"/>
            <a:ext cx="2652028" cy="1526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B6C34-C836-46BD-A198-2295FF31F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624" y="1800900"/>
            <a:ext cx="1652044" cy="1532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479D4-8BA1-4393-A57A-E98EEF82E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83" y="4975239"/>
            <a:ext cx="2914650" cy="542925"/>
          </a:xfrm>
          <a:prstGeom prst="rect">
            <a:avLst/>
          </a:prstGeom>
        </p:spPr>
      </p:pic>
      <p:pic>
        <p:nvPicPr>
          <p:cNvPr id="5124" name="Picture 4" descr="MapTool">
            <a:extLst>
              <a:ext uri="{FF2B5EF4-FFF2-40B4-BE49-F238E27FC236}">
                <a16:creationId xmlns:a16="http://schemas.microsoft.com/office/drawing/2014/main" id="{A3CF6D79-2490-4B0E-B0F5-D29B537A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21" y="3957731"/>
            <a:ext cx="2434098" cy="24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ungeon Alchemist | AI Fantasy Game Mapmaking Software">
            <a:extLst>
              <a:ext uri="{FF2B5EF4-FFF2-40B4-BE49-F238E27FC236}">
                <a16:creationId xmlns:a16="http://schemas.microsoft.com/office/drawing/2014/main" id="{184F3743-A9B4-4041-B6E6-57A62246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66" y="466171"/>
            <a:ext cx="4256302" cy="266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FAFFE-6491-46B0-90A9-353E0A5D0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483" y="3839775"/>
            <a:ext cx="12001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26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60EC-B541-41E1-92BE-8B923DD2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67704-4C59-4B16-B87A-113DF1F06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 is the best way to improve</a:t>
            </a:r>
          </a:p>
          <a:p>
            <a:r>
              <a:rPr lang="en-US" dirty="0"/>
              <a:t>Burnout</a:t>
            </a:r>
          </a:p>
          <a:p>
            <a:r>
              <a:rPr lang="en-US" dirty="0"/>
              <a:t>Scheduling</a:t>
            </a:r>
          </a:p>
          <a:p>
            <a:r>
              <a:rPr lang="en-US" dirty="0"/>
              <a:t>Other systems</a:t>
            </a:r>
          </a:p>
          <a:p>
            <a:pPr lvl="1"/>
            <a:r>
              <a:rPr lang="en-US" dirty="0" err="1"/>
              <a:t>Bitd</a:t>
            </a:r>
            <a:endParaRPr lang="en-US" dirty="0"/>
          </a:p>
          <a:p>
            <a:pPr lvl="1"/>
            <a:r>
              <a:rPr lang="en-US" dirty="0" err="1"/>
              <a:t>Pbta</a:t>
            </a:r>
            <a:endParaRPr lang="en-US" dirty="0"/>
          </a:p>
          <a:p>
            <a:pPr lvl="1"/>
            <a:r>
              <a:rPr lang="en-US" dirty="0"/>
              <a:t>Fate</a:t>
            </a:r>
          </a:p>
          <a:p>
            <a:pPr lvl="1"/>
            <a:r>
              <a:rPr lang="en-US" dirty="0" err="1"/>
              <a:t>WoD</a:t>
            </a:r>
            <a:endParaRPr lang="en-US" dirty="0"/>
          </a:p>
          <a:p>
            <a:pPr lvl="1"/>
            <a:r>
              <a:rPr lang="en-US" dirty="0"/>
              <a:t>Ars </a:t>
            </a:r>
            <a:r>
              <a:rPr lang="en-US" dirty="0" err="1"/>
              <a:t>magica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7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387</Words>
  <Application>Microsoft Office PowerPoint</Application>
  <PresentationFormat>Widescreen</PresentationFormat>
  <Paragraphs>59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D&amp;D 101: Intro to Dming</vt:lpstr>
      <vt:lpstr>What is D&amp;D, and what is DMing</vt:lpstr>
      <vt:lpstr>Combat and Roleplay</vt:lpstr>
      <vt:lpstr>Session 0</vt:lpstr>
      <vt:lpstr>Lines and Veils</vt:lpstr>
      <vt:lpstr>Houserules, Homebrew, and RAW</vt:lpstr>
      <vt:lpstr>Worldbuilding</vt:lpstr>
      <vt:lpstr>Tools Available</vt:lpstr>
      <vt:lpstr>Additional topics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D&amp;D 101: Intro to Dming</dc:title>
  <dc:creator>Evan Joseph Feldman</dc:creator>
  <cp:lastModifiedBy>Evan Joseph Feldman</cp:lastModifiedBy>
  <cp:revision>15</cp:revision>
  <dcterms:created xsi:type="dcterms:W3CDTF">2021-03-11T21:45:25Z</dcterms:created>
  <dcterms:modified xsi:type="dcterms:W3CDTF">2021-03-13T14:46:20Z</dcterms:modified>
</cp:coreProperties>
</file>